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6" r:id="rId3"/>
    <p:sldId id="257" r:id="rId4"/>
    <p:sldId id="258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2902" autoAdjust="0"/>
  </p:normalViewPr>
  <p:slideViewPr>
    <p:cSldViewPr snapToGrid="0" snapToObjects="1">
      <p:cViewPr>
        <p:scale>
          <a:sx n="85" d="100"/>
          <a:sy n="85" d="100"/>
        </p:scale>
        <p:origin x="-1776" y="-7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8512F-6538-184D-9A05-19F303D627B6}" type="datetimeFigureOut">
              <a:rPr lang="en-US" smtClean="0"/>
              <a:t>04/07/17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02D61-AD2D-4A4C-BB11-B2E12A656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66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8512F-6538-184D-9A05-19F303D627B6}" type="datetimeFigureOut">
              <a:rPr lang="en-US" smtClean="0"/>
              <a:t>04/07/17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02D61-AD2D-4A4C-BB11-B2E12A656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947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8512F-6538-184D-9A05-19F303D627B6}" type="datetimeFigureOut">
              <a:rPr lang="en-US" smtClean="0"/>
              <a:t>04/07/17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02D61-AD2D-4A4C-BB11-B2E12A656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635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8512F-6538-184D-9A05-19F303D627B6}" type="datetimeFigureOut">
              <a:rPr lang="en-US" smtClean="0"/>
              <a:t>04/07/17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02D61-AD2D-4A4C-BB11-B2E12A656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425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8512F-6538-184D-9A05-19F303D627B6}" type="datetimeFigureOut">
              <a:rPr lang="en-US" smtClean="0"/>
              <a:t>04/07/17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02D61-AD2D-4A4C-BB11-B2E12A656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450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8512F-6538-184D-9A05-19F303D627B6}" type="datetimeFigureOut">
              <a:rPr lang="en-US" smtClean="0"/>
              <a:t>04/07/17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02D61-AD2D-4A4C-BB11-B2E12A656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243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8512F-6538-184D-9A05-19F303D627B6}" type="datetimeFigureOut">
              <a:rPr lang="en-US" smtClean="0"/>
              <a:t>04/07/17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02D61-AD2D-4A4C-BB11-B2E12A656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410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8512F-6538-184D-9A05-19F303D627B6}" type="datetimeFigureOut">
              <a:rPr lang="en-US" smtClean="0"/>
              <a:t>04/07/17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02D61-AD2D-4A4C-BB11-B2E12A656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882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8512F-6538-184D-9A05-19F303D627B6}" type="datetimeFigureOut">
              <a:rPr lang="en-US" smtClean="0"/>
              <a:t>04/07/17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02D61-AD2D-4A4C-BB11-B2E12A656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437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8512F-6538-184D-9A05-19F303D627B6}" type="datetimeFigureOut">
              <a:rPr lang="en-US" smtClean="0"/>
              <a:t>04/07/17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02D61-AD2D-4A4C-BB11-B2E12A656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005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8512F-6538-184D-9A05-19F303D627B6}" type="datetimeFigureOut">
              <a:rPr lang="en-US" smtClean="0"/>
              <a:t>04/07/17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02D61-AD2D-4A4C-BB11-B2E12A656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589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88512F-6538-184D-9A05-19F303D627B6}" type="datetimeFigureOut">
              <a:rPr lang="en-US" smtClean="0"/>
              <a:t>04/07/17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102D61-AD2D-4A4C-BB11-B2E12A656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167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52056" y="4247538"/>
            <a:ext cx="6291944" cy="635000"/>
          </a:xfrm>
          <a:ln w="38100" cmpd="sng"/>
          <a:effectLst>
            <a:reflection blurRad="6350" stA="50000" endA="300" dir="5400000" sy="-100000" algn="bl" rotWithShape="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dirty="0" smtClean="0">
                <a:solidFill>
                  <a:srgbClr val="7F7F7F"/>
                </a:solidFill>
                <a:latin typeface="Roboto Light" pitchFamily="2" charset="0"/>
                <a:ea typeface="Roboto Light" pitchFamily="2" charset="0"/>
              </a:rPr>
              <a:t>FOUR MONTH ROADMAP</a:t>
            </a:r>
            <a:endParaRPr lang="en-US" dirty="0">
              <a:solidFill>
                <a:srgbClr val="7F7F7F"/>
              </a:solidFill>
              <a:latin typeface="Roboto Light" pitchFamily="2" charset="0"/>
              <a:ea typeface="Roboto Light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9882" y="2803071"/>
            <a:ext cx="3610430" cy="1124845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F7F7F"/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9882" y="2261973"/>
            <a:ext cx="3610429" cy="1856443"/>
          </a:xfrm>
        </p:spPr>
        <p:txBody>
          <a:bodyPr>
            <a:normAutofit/>
          </a:bodyPr>
          <a:lstStyle/>
          <a:p>
            <a:pPr algn="l"/>
            <a:r>
              <a:rPr lang="en-US" sz="10000" dirty="0" smtClean="0">
                <a:solidFill>
                  <a:schemeClr val="bg1"/>
                </a:solidFill>
                <a:latin typeface="ClementePDaa" pitchFamily="2" charset="0"/>
              </a:rPr>
              <a:t>serene</a:t>
            </a:r>
            <a:endParaRPr lang="en-US" sz="10000" dirty="0">
              <a:solidFill>
                <a:schemeClr val="bg1"/>
              </a:solidFill>
              <a:latin typeface="ClementePDa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237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ugus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4500"/>
            <a:ext cx="9144000" cy="5143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2166" y="433417"/>
            <a:ext cx="3725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Roboto"/>
                <a:cs typeface="Roboto"/>
              </a:rPr>
              <a:t>Aims and objectives</a:t>
            </a:r>
            <a:r>
              <a:rPr lang="is-IS" dirty="0" smtClean="0">
                <a:latin typeface="Roboto"/>
                <a:cs typeface="Roboto"/>
              </a:rPr>
              <a:t>…</a:t>
            </a:r>
            <a:endParaRPr lang="en-US" dirty="0">
              <a:latin typeface="Roboto"/>
              <a:cs typeface="Roboto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5767" y="732383"/>
            <a:ext cx="3587496" cy="55778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02166" y="999881"/>
            <a:ext cx="3594100" cy="4921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Begin Canopy Program;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Launched MVP as a Progressive Web App Users, which includes: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Search location in address bar;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Ability to see &amp; add markers to a branded map-based interface;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Shows users GPS location;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Create user account.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Aim to have articles in print with well-established cannabis media outlets; 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 8,000-10,000 followers on </a:t>
            </a:r>
            <a:r>
              <a:rPr lang="en-US" sz="1400" dirty="0" err="1" smtClean="0">
                <a:latin typeface="Roboto" charset="0"/>
                <a:ea typeface="Roboto" charset="0"/>
                <a:cs typeface="Roboto" charset="0"/>
              </a:rPr>
              <a:t>Instagram</a:t>
            </a: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; 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500 subscribers to mailing list;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Private BETA launch (100 users).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1400" dirty="0" smtClean="0">
              <a:latin typeface="Roboto" charset="0"/>
              <a:ea typeface="Roboto" charset="0"/>
              <a:cs typeface="Roboto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sz="1400" dirty="0"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441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4500"/>
            <a:ext cx="9144000" cy="5143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5767" y="732383"/>
            <a:ext cx="3587496" cy="55778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2166" y="1003929"/>
            <a:ext cx="3594100" cy="4275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Product updates include: 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>
                <a:latin typeface="Roboto" charset="0"/>
                <a:ea typeface="Roboto" charset="0"/>
                <a:cs typeface="Roboto" charset="0"/>
              </a:rPr>
              <a:t>A</a:t>
            </a: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bility to click into locations;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Upload photos;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Like &amp; share the location.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>
                <a:latin typeface="Roboto" charset="0"/>
                <a:ea typeface="Roboto" charset="0"/>
                <a:cs typeface="Roboto" charset="0"/>
              </a:rPr>
              <a:t>T</a:t>
            </a: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ravel to the UK for WeWork Creator awards (confirmation in August);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Further investment in the form of a convertible note from Canopy;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10,000-20,000 followers on </a:t>
            </a:r>
            <a:r>
              <a:rPr lang="en-US" sz="1400" dirty="0" err="1" smtClean="0">
                <a:latin typeface="Roboto" charset="0"/>
                <a:ea typeface="Roboto" charset="0"/>
                <a:cs typeface="Roboto" charset="0"/>
              </a:rPr>
              <a:t>Instagram</a:t>
            </a: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; 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Physical marketing in Boulder/CO;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60-75% BETA users active &amp; engaged;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Increased press coverage;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Run a ‘free beer and pizza’ event.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02166" y="433417"/>
            <a:ext cx="3725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Roboto"/>
                <a:cs typeface="Roboto"/>
              </a:rPr>
              <a:t>Aims and objectives</a:t>
            </a:r>
            <a:r>
              <a:rPr lang="is-IS" dirty="0" smtClean="0">
                <a:latin typeface="Roboto"/>
                <a:cs typeface="Roboto"/>
              </a:rPr>
              <a:t>…</a:t>
            </a:r>
            <a:endParaRPr lang="en-US" dirty="0">
              <a:latin typeface="Roboto"/>
              <a:cs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802120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4500"/>
            <a:ext cx="9144000" cy="5143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5767" y="732383"/>
            <a:ext cx="3587496" cy="5577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2166" y="999882"/>
            <a:ext cx="3725332" cy="4508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Product updates include: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>
                <a:latin typeface="Roboto" charset="0"/>
                <a:ea typeface="Roboto" charset="0"/>
                <a:cs typeface="Roboto" charset="0"/>
              </a:rPr>
              <a:t>P</a:t>
            </a: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ush notifications to ‘check in’;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Weather info for locations;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Use ’like’ data to show top spots;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Ability to differentiate spots via flags.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Public BETA launch (1,000 registered users);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25,000+ followers on </a:t>
            </a:r>
            <a:r>
              <a:rPr lang="en-US" sz="1400" dirty="0" err="1" smtClean="0">
                <a:latin typeface="Roboto" charset="0"/>
                <a:ea typeface="Roboto" charset="0"/>
                <a:cs typeface="Roboto" charset="0"/>
              </a:rPr>
              <a:t>Instagram</a:t>
            </a: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;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First significant partnerships;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Boulder/CO dispensaries linked to app via third party apps;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Investor ready.</a:t>
            </a:r>
          </a:p>
          <a:p>
            <a:pPr marL="285750" indent="-285750">
              <a:buFont typeface="Arial" charset="0"/>
              <a:buChar char="•"/>
            </a:pPr>
            <a:endParaRPr lang="en-US" sz="1400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2166" y="433417"/>
            <a:ext cx="3725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Roboto"/>
                <a:cs typeface="Roboto"/>
              </a:rPr>
              <a:t>Aims and objectives</a:t>
            </a:r>
            <a:r>
              <a:rPr lang="is-IS" dirty="0" smtClean="0">
                <a:latin typeface="Roboto"/>
                <a:cs typeface="Roboto"/>
              </a:rPr>
              <a:t>…</a:t>
            </a:r>
            <a:endParaRPr lang="en-US" dirty="0">
              <a:latin typeface="Roboto"/>
              <a:cs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225601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4500"/>
            <a:ext cx="9144000" cy="5143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5767" y="732383"/>
            <a:ext cx="3587496" cy="5577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2167" y="999881"/>
            <a:ext cx="3725332" cy="4275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Product updates include</a:t>
            </a:r>
            <a:r>
              <a:rPr lang="en-US" sz="1400" dirty="0">
                <a:latin typeface="Roboto" charset="0"/>
                <a:ea typeface="Roboto" charset="0"/>
                <a:cs typeface="Roboto" charset="0"/>
              </a:rPr>
              <a:t>:</a:t>
            </a:r>
            <a:endParaRPr lang="en-US" sz="1400" dirty="0" smtClean="0">
              <a:latin typeface="Roboto" charset="0"/>
              <a:ea typeface="Roboto" charset="0"/>
              <a:cs typeface="Roboto" charset="0"/>
            </a:endParaRP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Personalise user profile;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Ability to follow other users;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Feed of updates on your locations;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“Following” feed to see other users locations.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5,000 registered users;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Continued work on developing partnerships;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Begin working towards partnership/sponsorship with </a:t>
            </a:r>
            <a:r>
              <a:rPr lang="en-US" sz="1400" dirty="0" err="1" smtClean="0">
                <a:latin typeface="Roboto" charset="0"/>
                <a:ea typeface="Roboto" charset="0"/>
                <a:cs typeface="Roboto" charset="0"/>
              </a:rPr>
              <a:t>Leafly</a:t>
            </a: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mr-IN" sz="1400" dirty="0" smtClean="0">
                <a:latin typeface="Roboto" charset="0"/>
                <a:ea typeface="Roboto" charset="0"/>
                <a:cs typeface="Roboto" charset="0"/>
              </a:rPr>
              <a:t>–</a:t>
            </a: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 pull data from nearby dispensaries to Serene users;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$</a:t>
            </a:r>
            <a:r>
              <a:rPr lang="en-US" sz="1400" dirty="0" err="1" smtClean="0">
                <a:latin typeface="Roboto" charset="0"/>
                <a:ea typeface="Roboto" charset="0"/>
                <a:cs typeface="Roboto" charset="0"/>
              </a:rPr>
              <a:t>eries</a:t>
            </a: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 A.</a:t>
            </a:r>
            <a:endParaRPr lang="en-US" sz="1400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2166" y="433417"/>
            <a:ext cx="3725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Roboto"/>
                <a:cs typeface="Roboto"/>
              </a:rPr>
              <a:t>Aims and objectives</a:t>
            </a:r>
            <a:r>
              <a:rPr lang="is-IS" dirty="0" smtClean="0">
                <a:latin typeface="Roboto"/>
                <a:cs typeface="Roboto"/>
              </a:rPr>
              <a:t>…</a:t>
            </a:r>
            <a:endParaRPr lang="en-US" dirty="0">
              <a:latin typeface="Roboto"/>
              <a:cs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61508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315</Words>
  <Application>Microsoft Macintosh PowerPoint</Application>
  <PresentationFormat>On-screen Show (4:3)</PresentationFormat>
  <Paragraphs>46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serene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 Bray</dc:creator>
  <cp:lastModifiedBy>Adam Bray</cp:lastModifiedBy>
  <cp:revision>17</cp:revision>
  <dcterms:created xsi:type="dcterms:W3CDTF">2017-07-02T19:56:34Z</dcterms:created>
  <dcterms:modified xsi:type="dcterms:W3CDTF">2017-07-04T13:15:14Z</dcterms:modified>
</cp:coreProperties>
</file>

<file path=docProps/thumbnail.jpeg>
</file>